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1" r:id="rId3"/>
    <p:sldId id="302" r:id="rId4"/>
    <p:sldId id="300" r:id="rId5"/>
    <p:sldId id="299" r:id="rId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2B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00"/>
  </p:normalViewPr>
  <p:slideViewPr>
    <p:cSldViewPr snapToGrid="0" snapToObjects="1">
      <p:cViewPr varScale="1">
        <p:scale>
          <a:sx n="76" d="100"/>
          <a:sy n="76" d="100"/>
        </p:scale>
        <p:origin x="21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tiff>
</file>

<file path=ppt/media/image4.tiff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2815FF0-1EC4-C24A-A428-82A60940A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81F18818-328F-DF47-8015-4AE67CBA2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C97B34D-30D0-0946-A1F1-D78634502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64FA509-6714-FC4F-9034-B4E1CE0E8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8AA7B6E-E1EF-A440-B18A-816C4CE36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614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5D423FF-4024-CA4E-B170-B70249A61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E949B80B-269E-0146-8823-98F1C4C36E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565B5A0-3FEE-6E45-9FCD-9BFAB9C85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394CCCA-A763-9646-9397-4846FF905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98E94B9-DCCB-974C-A6CC-45BA94F4C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45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8CD4C957-7FF6-0E4F-B271-D8A818A67E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B5246BB4-9C13-D34B-898C-6D270EBD7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23A4B68-C592-9E41-8CD2-B005EAE9C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F4D2457-46BE-D443-92BE-7ED752219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C80B9F8-851C-4F4E-A1C2-F257A8C1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84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E82F79F-DFB2-5149-BE75-2DC084A0D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CE1577C-D638-A441-ACC6-7417BDBA4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E9429FB-A357-E44A-B222-AA9D31B0A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DEDFD59-3FEC-CD4E-AB39-C2BFF06E5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C030035-E26D-CE44-92AC-8CB82EDBC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752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D4B13302-B84B-6246-AB2A-6AD11CDFB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156F7B5-E74A-8945-9B7B-916AF31F5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511A6AA-9E93-ED40-A750-E4C29EE75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54FFC0F-FD2F-8948-B0B5-1B18980EA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8C968C0-4214-244A-84FD-DE0C82920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79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C59171F-2AA5-4142-84DA-11375091B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3885B02-09B8-2B43-9F90-4429DB681C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763CDE86-B270-FD42-98F4-921A5E805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A9021E0-5A27-5945-9846-D75A2DDDF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20B24F3-BD07-9847-BB9A-4AE9D183C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27ACBD8-3BA3-5448-B476-EF4CF6F9F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71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E395DDB-C261-1D4B-B49F-0A70DD417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A5E836C-3D55-054E-BBE2-1B09D5EED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8955826E-FAEC-1E4D-B0C5-C439E1EC7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F608FA5B-7C0F-C743-B145-56FE82717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4E7DF66F-15DA-1947-BC73-69101C6E3F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3158114A-0099-7F4E-A272-F25B83A4B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0D1EB04D-627B-3A41-BD87-291A6048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652854D0-F1BC-4B46-AD2F-0807977C4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41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DDB32B1E-3AA5-3340-BC2D-392D9DA93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74983332-F53B-B24F-BF45-04D9471BA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D6AA5CCC-021A-6248-A3E4-0A22FE3A2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95672619-E914-F342-BA7A-57C7BFF4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98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D61FAE81-73A6-1C42-B8D6-0858524FC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83D88E28-35E7-4C46-98BE-1B56F0287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BB9A9B52-BC76-FC40-BBCF-B46D3426F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18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B3A70011-E2E7-444E-81A5-BD9330904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E6903EE-C0D2-1744-BD45-BA4F1A932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98A1F83-BF57-A34D-A629-193F290D77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F5FB1697-BB4E-104A-A5A0-B4712FD47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66857D9-6808-FC48-A5E3-CFF9938D9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12888A2-CD31-DE45-85F3-E7C46CFF4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241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1D142A2-A8EA-4E41-BC7F-6F104758D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DB057274-4445-584C-9F1D-66F445261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F87D8E5-01E2-8C4F-89B1-362C7CA928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264FF29-E7B3-E441-8DD0-22DC4887D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7056739-8A34-1642-A228-4BCAF5645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607C445-CF05-474F-B717-7DA22203E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55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06B8965B-B1F0-484F-A944-4548A7072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84B9D0E9-69D8-A748-93F0-A6D8565D9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4509719-176E-E947-9B93-F08BCD7B1F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D9289-1401-184E-927D-C6509E11950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A4C0090-98AA-EC44-8C33-EC4654ED82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9A64BA4-C410-FF49-BF9D-335541089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E7160-0EE9-FE40-AC74-3424CA398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106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3F3A8A8-1D6B-C14F-93AB-519B87946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b="1" dirty="0">
                <a:solidFill>
                  <a:srgbClr val="EF2B6D"/>
                </a:solidFill>
              </a:rPr>
              <a:t>Deep Learning Microscopy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C0F51CD-62D3-FC4C-B699-8546761D3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 b="1" dirty="0">
                <a:solidFill>
                  <a:srgbClr val="EF2B6D"/>
                </a:solidFill>
              </a:rPr>
              <a:t>11.06.2019</a:t>
            </a:r>
          </a:p>
          <a:p>
            <a:pPr algn="l"/>
            <a:r>
              <a:rPr lang="en-US" sz="2000" b="1" dirty="0">
                <a:solidFill>
                  <a:srgbClr val="EF2B6D"/>
                </a:solidFill>
              </a:rPr>
              <a:t>M. </a:t>
            </a:r>
            <a:r>
              <a:rPr lang="en-US" sz="2000" b="1" dirty="0" err="1">
                <a:solidFill>
                  <a:srgbClr val="EF2B6D"/>
                </a:solidFill>
              </a:rPr>
              <a:t>Alican</a:t>
            </a:r>
            <a:r>
              <a:rPr lang="en-US" sz="2000" b="1" dirty="0">
                <a:solidFill>
                  <a:srgbClr val="EF2B6D"/>
                </a:solidFill>
              </a:rPr>
              <a:t> Noyan </a:t>
            </a:r>
          </a:p>
          <a:p>
            <a:pPr algn="l"/>
            <a:endParaRPr lang="en-US" sz="20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Resim 4" descr="nesne, mikroskop, duvar, iç mekan içeren bir resim&#10;&#10;Açıklama otomatik olarak oluşturuldu">
            <a:extLst>
              <a:ext uri="{FF2B5EF4-FFF2-40B4-BE49-F238E27FC236}">
                <a16:creationId xmlns:a16="http://schemas.microsoft.com/office/drawing/2014/main" id="{5357AEA1-BECD-194E-BD26-835DD805EC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759" r="-1" b="125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Dikdörtgen 6">
            <a:extLst>
              <a:ext uri="{FF2B5EF4-FFF2-40B4-BE49-F238E27FC236}">
                <a16:creationId xmlns:a16="http://schemas.microsoft.com/office/drawing/2014/main" id="{9CE32F8E-E417-A542-B5CA-F4D318EE787A}"/>
              </a:ext>
            </a:extLst>
          </p:cNvPr>
          <p:cNvSpPr/>
          <p:nvPr/>
        </p:nvSpPr>
        <p:spPr>
          <a:xfrm>
            <a:off x="7639216" y="1557646"/>
            <a:ext cx="30426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i="0" dirty="0" err="1">
                <a:solidFill>
                  <a:srgbClr val="EF2B6D"/>
                </a:solidFill>
                <a:effectLst/>
                <a:latin typeface="Roboto"/>
              </a:rPr>
              <a:t>FruitPunch</a:t>
            </a:r>
            <a:r>
              <a:rPr lang="en-US" sz="2400" b="1" i="0" dirty="0">
                <a:solidFill>
                  <a:srgbClr val="EF2B6D"/>
                </a:solidFill>
                <a:effectLst/>
                <a:latin typeface="Roboto"/>
              </a:rPr>
              <a:t> AI Code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82BC9F49-B04B-8845-8C50-A6F811C34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450" y="179338"/>
            <a:ext cx="1558160" cy="130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448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53F3460B-FDFD-1344-91E9-20C9C62BB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356" y="220133"/>
            <a:ext cx="9063288" cy="6417733"/>
          </a:xfrm>
          <a:prstGeom prst="rect">
            <a:avLst/>
          </a:prstGeom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C5995562-AFBA-B042-8270-4D43F645B7A3}"/>
              </a:ext>
            </a:extLst>
          </p:cNvPr>
          <p:cNvSpPr txBox="1"/>
          <p:nvPr/>
        </p:nvSpPr>
        <p:spPr>
          <a:xfrm>
            <a:off x="0" y="39165"/>
            <a:ext cx="738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Paper</a:t>
            </a:r>
          </a:p>
        </p:txBody>
      </p:sp>
    </p:spTree>
    <p:extLst>
      <p:ext uri="{BB962C8B-B14F-4D97-AF65-F5344CB8AC3E}">
        <p14:creationId xmlns:p14="http://schemas.microsoft.com/office/powerpoint/2010/main" val="1119455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>
            <a:extLst>
              <a:ext uri="{FF2B5EF4-FFF2-40B4-BE49-F238E27FC236}">
                <a16:creationId xmlns:a16="http://schemas.microsoft.com/office/drawing/2014/main" id="{F63CAFF3-64EE-264F-B809-DA578C6D2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434" y="1042495"/>
            <a:ext cx="5126567" cy="2386505"/>
          </a:xfrm>
          <a:prstGeom prst="rect">
            <a:avLst/>
          </a:prstGeom>
        </p:spPr>
      </p:pic>
      <p:pic>
        <p:nvPicPr>
          <p:cNvPr id="5" name="Picture 2" descr="page2image1768224">
            <a:extLst>
              <a:ext uri="{FF2B5EF4-FFF2-40B4-BE49-F238E27FC236}">
                <a16:creationId xmlns:a16="http://schemas.microsoft.com/office/drawing/2014/main" id="{5287A3E4-AD33-184C-91D5-2C14A83D72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79"/>
          <a:stretch/>
        </p:blipFill>
        <p:spPr bwMode="auto">
          <a:xfrm>
            <a:off x="715434" y="3862387"/>
            <a:ext cx="4754230" cy="195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" descr="page2image1768224">
            <a:extLst>
              <a:ext uri="{FF2B5EF4-FFF2-40B4-BE49-F238E27FC236}">
                <a16:creationId xmlns:a16="http://schemas.microsoft.com/office/drawing/2014/main" id="{572B91DC-53D7-0046-A4FF-CF22F1531D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822"/>
          <a:stretch/>
        </p:blipFill>
        <p:spPr bwMode="auto">
          <a:xfrm>
            <a:off x="6096000" y="1201785"/>
            <a:ext cx="5899908" cy="4454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F23525AE-5B59-DD49-90B9-C90DE00619E1}"/>
              </a:ext>
            </a:extLst>
          </p:cNvPr>
          <p:cNvSpPr txBox="1"/>
          <p:nvPr/>
        </p:nvSpPr>
        <p:spPr>
          <a:xfrm>
            <a:off x="0" y="39165"/>
            <a:ext cx="738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Paper</a:t>
            </a:r>
          </a:p>
        </p:txBody>
      </p:sp>
    </p:spTree>
    <p:extLst>
      <p:ext uri="{BB962C8B-B14F-4D97-AF65-F5344CB8AC3E}">
        <p14:creationId xmlns:p14="http://schemas.microsoft.com/office/powerpoint/2010/main" val="145920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bina içeren bir resim&#10;&#10;Açıklama otomatik olarak oluşturuldu">
            <a:extLst>
              <a:ext uri="{FF2B5EF4-FFF2-40B4-BE49-F238E27FC236}">
                <a16:creationId xmlns:a16="http://schemas.microsoft.com/office/drawing/2014/main" id="{EB161EE2-E5F8-E94D-A9D0-2886553DC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0909890C-B830-A84D-950B-70529978F2A4}"/>
              </a:ext>
            </a:extLst>
          </p:cNvPr>
          <p:cNvSpPr txBox="1"/>
          <p:nvPr/>
        </p:nvSpPr>
        <p:spPr>
          <a:xfrm>
            <a:off x="3502854" y="2085032"/>
            <a:ext cx="575368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b="1" dirty="0">
                <a:solidFill>
                  <a:schemeClr val="bg1"/>
                </a:solidFill>
              </a:rPr>
              <a:t>MNIST</a:t>
            </a:r>
          </a:p>
        </p:txBody>
      </p:sp>
    </p:spTree>
    <p:extLst>
      <p:ext uri="{BB962C8B-B14F-4D97-AF65-F5344CB8AC3E}">
        <p14:creationId xmlns:p14="http://schemas.microsoft.com/office/powerpoint/2010/main" val="2889457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age2image1768224">
            <a:extLst>
              <a:ext uri="{FF2B5EF4-FFF2-40B4-BE49-F238E27FC236}">
                <a16:creationId xmlns:a16="http://schemas.microsoft.com/office/drawing/2014/main" id="{AF83A55A-6225-8F4A-9CF6-91F4715BAE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79"/>
          <a:stretch/>
        </p:blipFill>
        <p:spPr bwMode="auto">
          <a:xfrm>
            <a:off x="2812989" y="240164"/>
            <a:ext cx="6450974" cy="2650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16E7AEEC-0A31-1641-BF1A-59D8E66229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32"/>
          <a:stretch/>
        </p:blipFill>
        <p:spPr>
          <a:xfrm>
            <a:off x="6874929" y="3307265"/>
            <a:ext cx="2389034" cy="2374900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228BA449-5DDA-D94F-ABE4-8298FB0AE1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432"/>
          <a:stretch/>
        </p:blipFill>
        <p:spPr>
          <a:xfrm>
            <a:off x="2571003" y="3307265"/>
            <a:ext cx="2389033" cy="2374900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275C62A1-2756-EF44-BB51-2E047E5F9B20}"/>
              </a:ext>
            </a:extLst>
          </p:cNvPr>
          <p:cNvSpPr txBox="1"/>
          <p:nvPr/>
        </p:nvSpPr>
        <p:spPr>
          <a:xfrm>
            <a:off x="7640482" y="5682165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28 x 28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318F228C-786A-5D4E-A1E4-E2B362B50D00}"/>
              </a:ext>
            </a:extLst>
          </p:cNvPr>
          <p:cNvSpPr txBox="1"/>
          <p:nvPr/>
        </p:nvSpPr>
        <p:spPr>
          <a:xfrm>
            <a:off x="3472022" y="5682165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 x 14</a:t>
            </a:r>
          </a:p>
        </p:txBody>
      </p:sp>
      <p:sp>
        <p:nvSpPr>
          <p:cNvPr id="10" name="Sağ Ok 9">
            <a:extLst>
              <a:ext uri="{FF2B5EF4-FFF2-40B4-BE49-F238E27FC236}">
                <a16:creationId xmlns:a16="http://schemas.microsoft.com/office/drawing/2014/main" id="{8E89E347-6429-D94A-B6A3-E9409DAA2781}"/>
              </a:ext>
            </a:extLst>
          </p:cNvPr>
          <p:cNvSpPr/>
          <p:nvPr/>
        </p:nvSpPr>
        <p:spPr>
          <a:xfrm>
            <a:off x="5392549" y="4333848"/>
            <a:ext cx="1049867" cy="3217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F83B9E16-B7D8-9342-ADDD-D48A2B0BF26B}"/>
              </a:ext>
            </a:extLst>
          </p:cNvPr>
          <p:cNvSpPr txBox="1"/>
          <p:nvPr/>
        </p:nvSpPr>
        <p:spPr>
          <a:xfrm>
            <a:off x="5074943" y="3687517"/>
            <a:ext cx="1685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Challenge:</a:t>
            </a:r>
          </a:p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Build such a NN</a:t>
            </a: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D033D370-4C16-7249-A2BC-DAE3DA0C45E7}"/>
              </a:ext>
            </a:extLst>
          </p:cNvPr>
          <p:cNvSpPr txBox="1"/>
          <p:nvPr/>
        </p:nvSpPr>
        <p:spPr>
          <a:xfrm>
            <a:off x="0" y="39165"/>
            <a:ext cx="1116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Challenge</a:t>
            </a: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9592C02C-C19E-2045-89B1-B7746B55A5C4}"/>
              </a:ext>
            </a:extLst>
          </p:cNvPr>
          <p:cNvSpPr txBox="1"/>
          <p:nvPr/>
        </p:nvSpPr>
        <p:spPr>
          <a:xfrm>
            <a:off x="4552429" y="6328496"/>
            <a:ext cx="2730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Image-to-image translation</a:t>
            </a:r>
          </a:p>
        </p:txBody>
      </p:sp>
    </p:spTree>
    <p:extLst>
      <p:ext uri="{BB962C8B-B14F-4D97-AF65-F5344CB8AC3E}">
        <p14:creationId xmlns:p14="http://schemas.microsoft.com/office/powerpoint/2010/main" val="394139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/>
      <p:bldP spid="13" grpId="0"/>
    </p:bld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29</Words>
  <Application>Microsoft Macintosh PowerPoint</Application>
  <PresentationFormat>Geniş ekran</PresentationFormat>
  <Paragraphs>13</Paragraphs>
  <Slides>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Office Teması</vt:lpstr>
      <vt:lpstr>Deep Learning Microscopy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Microscopy</dc:title>
  <dc:creator>Microsoft Office User</dc:creator>
  <cp:lastModifiedBy>Microsoft Office User</cp:lastModifiedBy>
  <cp:revision>3</cp:revision>
  <dcterms:created xsi:type="dcterms:W3CDTF">2019-06-09T12:13:15Z</dcterms:created>
  <dcterms:modified xsi:type="dcterms:W3CDTF">2019-06-09T12:48:06Z</dcterms:modified>
</cp:coreProperties>
</file>